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7" r:id="rId2"/>
    <p:sldId id="322" r:id="rId3"/>
    <p:sldId id="323" r:id="rId4"/>
    <p:sldId id="324" r:id="rId5"/>
    <p:sldId id="325" r:id="rId6"/>
    <p:sldId id="335" r:id="rId7"/>
    <p:sldId id="33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68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pPr/>
              <a:t>01.12.2016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32048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uk-UA" sz="1200" b="1" dirty="0" smtClean="0"/>
          </a:p>
          <a:p>
            <a:pPr marL="0" indent="0" algn="ctr">
              <a:buNone/>
            </a:pPr>
            <a:r>
              <a:rPr lang="uk-UA" sz="5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МОДУЛЬ </a:t>
            </a:r>
            <a:r>
              <a:rPr lang="uk-UA" sz="5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sz="5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5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</a:t>
            </a:r>
            <a:r>
              <a:rPr lang="uk-UA" sz="5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5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uk-UA" sz="6400" b="1" i="1" dirty="0" smtClean="0"/>
              <a:t>Відповідальність окремих категорій фізичних та юридичних осіб за корупційні правопорушення та правопорушення, пов’язані з корупцією</a:t>
            </a:r>
            <a:endParaRPr lang="ru-RU" sz="6400" i="1" dirty="0" smtClean="0"/>
          </a:p>
          <a:p>
            <a:pPr marL="0" indent="0" algn="ctr">
              <a:buNone/>
            </a:pPr>
            <a:endParaRPr lang="uk-UA" sz="2200" i="1" dirty="0"/>
          </a:p>
          <a:p>
            <a:pPr marL="0" indent="0" algn="ctr">
              <a:buNone/>
            </a:pPr>
            <a:r>
              <a:rPr lang="uk-UA" sz="6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ПИТАННЯ ДЛЯ </a:t>
            </a:r>
            <a:r>
              <a:rPr lang="uk-UA" sz="6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ЕКСПРЕС-ОПИТУВАННЯ</a:t>
            </a:r>
            <a:endParaRPr lang="ru-RU" sz="58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59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352928" cy="417646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uk-UA" sz="3600" b="1" dirty="0" smtClean="0"/>
              <a:t>    Ким</a:t>
            </a:r>
            <a:r>
              <a:rPr lang="uk-UA" sz="3600" b="1" dirty="0" smtClean="0"/>
              <a:t>, на Вашу думку, може </a:t>
            </a:r>
            <a:r>
              <a:rPr lang="uk-UA" sz="3600" b="1" dirty="0" smtClean="0"/>
              <a:t>працювати </a:t>
            </a:r>
            <a:r>
              <a:rPr lang="uk-UA" sz="3600" b="1" dirty="0" err="1" smtClean="0"/>
              <a:t>Милосєрдов</a:t>
            </a:r>
            <a:r>
              <a:rPr lang="uk-UA" sz="3600" b="1" dirty="0" smtClean="0"/>
              <a:t>?</a:t>
            </a:r>
            <a:endParaRPr lang="ru-RU" sz="3600" dirty="0" smtClean="0"/>
          </a:p>
          <a:p>
            <a:pPr>
              <a:buNone/>
            </a:pPr>
            <a:r>
              <a:rPr lang="uk-UA" b="1" i="1" dirty="0" smtClean="0"/>
              <a:t>    Варіанти </a:t>
            </a:r>
            <a:r>
              <a:rPr lang="uk-UA" b="1" i="1" dirty="0" smtClean="0"/>
              <a:t>відповідей: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    А</a:t>
            </a:r>
            <a:r>
              <a:rPr lang="uk-UA" b="1" dirty="0" smtClean="0"/>
              <a:t>.</a:t>
            </a:r>
            <a:r>
              <a:rPr lang="uk-UA" i="1" dirty="0" smtClean="0"/>
              <a:t>  </a:t>
            </a:r>
            <a:r>
              <a:rPr lang="uk-UA" dirty="0" smtClean="0"/>
              <a:t>Двірник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    В.</a:t>
            </a:r>
            <a:r>
              <a:rPr lang="uk-UA" i="1" dirty="0" smtClean="0"/>
              <a:t>  </a:t>
            </a:r>
            <a:r>
              <a:rPr lang="uk-UA" dirty="0" smtClean="0"/>
              <a:t>Завідувач кафедрою ВНЗ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    С</a:t>
            </a:r>
            <a:r>
              <a:rPr lang="uk-UA" b="1" dirty="0" smtClean="0"/>
              <a:t>.</a:t>
            </a:r>
            <a:r>
              <a:rPr lang="uk-UA" i="1" dirty="0" smtClean="0"/>
              <a:t>  </a:t>
            </a:r>
            <a:r>
              <a:rPr lang="uk-UA" dirty="0" smtClean="0"/>
              <a:t>Головний архітектор міста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    </a:t>
            </a:r>
            <a:r>
              <a:rPr lang="en-US" b="1" dirty="0" smtClean="0"/>
              <a:t>D</a:t>
            </a:r>
            <a:r>
              <a:rPr lang="ru-RU" b="1" dirty="0" smtClean="0"/>
              <a:t>. </a:t>
            </a:r>
            <a:r>
              <a:rPr lang="ru-RU" i="1" dirty="0" smtClean="0"/>
              <a:t> </a:t>
            </a:r>
            <a:r>
              <a:rPr lang="uk-UA" dirty="0" smtClean="0"/>
              <a:t>Землевпорядник.</a:t>
            </a:r>
            <a:endParaRPr lang="ru-RU" dirty="0" smtClean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19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80920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b="1" dirty="0" smtClean="0"/>
              <a:t>2.  Як Ви думаєте, </a:t>
            </a:r>
            <a:r>
              <a:rPr lang="uk-UA" sz="4000" b="1" dirty="0" err="1" smtClean="0"/>
              <a:t>Милосєрдов</a:t>
            </a:r>
            <a:r>
              <a:rPr lang="uk-UA" sz="4000" b="1" dirty="0" smtClean="0"/>
              <a:t> – це:</a:t>
            </a:r>
            <a:endParaRPr lang="ru-RU" sz="4000" dirty="0" smtClean="0"/>
          </a:p>
          <a:p>
            <a:pPr>
              <a:buNone/>
            </a:pPr>
            <a:r>
              <a:rPr lang="uk-UA" sz="3600" b="1" i="1" dirty="0" smtClean="0"/>
              <a:t>Варіанти відповідей:</a:t>
            </a:r>
            <a:endParaRPr lang="ru-RU" sz="3600" dirty="0" smtClean="0"/>
          </a:p>
          <a:p>
            <a:pPr>
              <a:buNone/>
            </a:pPr>
            <a:r>
              <a:rPr lang="uk-UA" sz="3600" b="1" dirty="0" smtClean="0"/>
              <a:t>А. </a:t>
            </a:r>
            <a:r>
              <a:rPr lang="uk-UA" sz="3600" b="1" i="1" dirty="0" smtClean="0"/>
              <a:t> </a:t>
            </a:r>
            <a:r>
              <a:rPr lang="uk-UA" sz="3600" dirty="0" smtClean="0"/>
              <a:t>Функціонер</a:t>
            </a:r>
            <a:endParaRPr lang="ru-RU" sz="3600" dirty="0" smtClean="0"/>
          </a:p>
          <a:p>
            <a:pPr>
              <a:buNone/>
            </a:pPr>
            <a:r>
              <a:rPr lang="uk-UA" sz="3600" b="1" dirty="0" smtClean="0"/>
              <a:t>В.</a:t>
            </a:r>
            <a:r>
              <a:rPr lang="uk-UA" sz="3600" i="1" dirty="0" smtClean="0"/>
              <a:t>   </a:t>
            </a:r>
            <a:r>
              <a:rPr lang="uk-UA" sz="3600" dirty="0" err="1" smtClean="0"/>
              <a:t>Квазі-функціонер</a:t>
            </a:r>
            <a:endParaRPr lang="ru-RU" sz="3600" dirty="0" smtClean="0"/>
          </a:p>
          <a:p>
            <a:pPr>
              <a:buNone/>
            </a:pPr>
            <a:r>
              <a:rPr lang="uk-UA" sz="3600" b="1" dirty="0" smtClean="0"/>
              <a:t>С.</a:t>
            </a:r>
            <a:r>
              <a:rPr lang="uk-UA" sz="3600" i="1" dirty="0" smtClean="0"/>
              <a:t>  </a:t>
            </a:r>
            <a:r>
              <a:rPr lang="uk-UA" sz="3600" dirty="0" smtClean="0"/>
              <a:t>Функціонер приватного сектору</a:t>
            </a:r>
            <a:endParaRPr lang="ru-RU" sz="3600" dirty="0" smtClean="0"/>
          </a:p>
          <a:p>
            <a:pPr>
              <a:buNone/>
            </a:pPr>
            <a:r>
              <a:rPr lang="en-US" sz="3600" b="1" dirty="0" smtClean="0"/>
              <a:t>D</a:t>
            </a:r>
            <a:r>
              <a:rPr lang="ru-RU" sz="3600" b="1" dirty="0" smtClean="0"/>
              <a:t>.</a:t>
            </a:r>
            <a:r>
              <a:rPr lang="ru-RU" sz="3600" dirty="0" smtClean="0"/>
              <a:t>  </a:t>
            </a:r>
            <a:r>
              <a:rPr lang="uk-UA" sz="3600" dirty="0" smtClean="0"/>
              <a:t>Не функціонер</a:t>
            </a:r>
            <a:r>
              <a:rPr lang="uk-UA" sz="3600" b="1" dirty="0" smtClean="0"/>
              <a:t>            </a:t>
            </a:r>
            <a:endParaRPr lang="ru-RU" sz="3600" dirty="0" smtClean="0"/>
          </a:p>
          <a:p>
            <a:pPr>
              <a:buNone/>
            </a:pPr>
            <a:r>
              <a:rPr lang="uk-UA" sz="3600" dirty="0" smtClean="0"/>
              <a:t> </a:t>
            </a:r>
            <a:endParaRPr lang="ru-RU" sz="2400" dirty="0" smtClean="0"/>
          </a:p>
          <a:p>
            <a:pPr>
              <a:buNone/>
            </a:pPr>
            <a:endParaRPr lang="uk-UA" sz="24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493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5365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sz="3600" b="1" dirty="0" smtClean="0"/>
              <a:t>3. </a:t>
            </a:r>
            <a:r>
              <a:rPr lang="uk-UA" sz="4100" b="1" dirty="0" smtClean="0"/>
              <a:t>Як Ви вважаєте, для </a:t>
            </a:r>
            <a:r>
              <a:rPr lang="uk-UA" sz="4100" b="1" dirty="0" err="1" smtClean="0"/>
              <a:t>Милосєрдова</a:t>
            </a:r>
            <a:r>
              <a:rPr lang="uk-UA" sz="4100" b="1" dirty="0" smtClean="0"/>
              <a:t> використання </a:t>
            </a:r>
            <a:r>
              <a:rPr lang="uk-UA" sz="4100" b="1" dirty="0" smtClean="0"/>
              <a:t>своїх службових повноважень або службового становища і пов’язаних з цим можливостей з метою одержання неправомірної вигоди для себе або третіх осіб – це:</a:t>
            </a:r>
            <a:endParaRPr lang="ru-RU" sz="3600" dirty="0" smtClean="0"/>
          </a:p>
          <a:p>
            <a:pPr>
              <a:buNone/>
            </a:pPr>
            <a:endParaRPr lang="uk-UA" sz="1300" b="1" i="1" dirty="0" smtClean="0"/>
          </a:p>
          <a:p>
            <a:pPr>
              <a:buNone/>
            </a:pPr>
            <a:r>
              <a:rPr lang="uk-UA" sz="4000" b="1" i="1" dirty="0" smtClean="0"/>
              <a:t>Варіанти </a:t>
            </a:r>
            <a:r>
              <a:rPr lang="uk-UA" sz="4000" b="1" i="1" dirty="0" smtClean="0"/>
              <a:t>відповідей:</a:t>
            </a:r>
            <a:endParaRPr lang="ru-RU" sz="4000" dirty="0" smtClean="0"/>
          </a:p>
          <a:p>
            <a:pPr>
              <a:buNone/>
            </a:pPr>
            <a:r>
              <a:rPr lang="uk-UA" sz="4000" b="1" dirty="0" smtClean="0"/>
              <a:t>А.</a:t>
            </a:r>
            <a:r>
              <a:rPr lang="uk-UA" sz="4000" b="1" i="1" dirty="0" smtClean="0"/>
              <a:t> </a:t>
            </a:r>
            <a:r>
              <a:rPr lang="uk-UA" sz="4000" dirty="0" smtClean="0"/>
              <a:t>Заборона</a:t>
            </a:r>
            <a:endParaRPr lang="ru-RU" sz="4000" dirty="0" smtClean="0"/>
          </a:p>
          <a:p>
            <a:pPr>
              <a:buNone/>
            </a:pPr>
            <a:r>
              <a:rPr lang="uk-UA" sz="4000" b="1" dirty="0" smtClean="0"/>
              <a:t>В.</a:t>
            </a:r>
            <a:r>
              <a:rPr lang="uk-UA" sz="4000" i="1" dirty="0" smtClean="0"/>
              <a:t> </a:t>
            </a:r>
            <a:r>
              <a:rPr lang="uk-UA" sz="4000" dirty="0" smtClean="0"/>
              <a:t>Обов’язок </a:t>
            </a:r>
            <a:endParaRPr lang="ru-RU" sz="4000" dirty="0" smtClean="0"/>
          </a:p>
          <a:p>
            <a:pPr>
              <a:buNone/>
            </a:pPr>
            <a:r>
              <a:rPr lang="uk-UA" sz="4000" b="1" dirty="0" smtClean="0"/>
              <a:t>С.</a:t>
            </a:r>
            <a:r>
              <a:rPr lang="uk-UA" sz="4000" i="1" dirty="0" smtClean="0"/>
              <a:t> </a:t>
            </a:r>
            <a:r>
              <a:rPr lang="uk-UA" sz="4000" dirty="0" smtClean="0"/>
              <a:t>Обмеження</a:t>
            </a:r>
            <a:endParaRPr lang="ru-RU" sz="4000" dirty="0" smtClean="0"/>
          </a:p>
          <a:p>
            <a:pPr>
              <a:buNone/>
            </a:pPr>
            <a:r>
              <a:rPr lang="en-US" sz="4000" b="1" dirty="0" smtClean="0"/>
              <a:t>D</a:t>
            </a:r>
            <a:r>
              <a:rPr lang="ru-RU" sz="4000" b="1" dirty="0" smtClean="0"/>
              <a:t>.</a:t>
            </a:r>
            <a:r>
              <a:rPr lang="uk-UA" sz="4000" dirty="0" smtClean="0"/>
              <a:t> Перевага</a:t>
            </a:r>
            <a:r>
              <a:rPr lang="uk-UA" sz="4000" b="1" dirty="0" smtClean="0"/>
              <a:t>            </a:t>
            </a:r>
            <a:endParaRPr lang="ru-RU" sz="4000" dirty="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364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6805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3500" b="1" dirty="0" smtClean="0"/>
              <a:t>4. Чи можуть бути у розглядуваній ситуації суб’єктами кримінального корупційного правопорушення:</a:t>
            </a:r>
            <a:endParaRPr lang="ru-RU" sz="3500" dirty="0" smtClean="0"/>
          </a:p>
          <a:p>
            <a:pPr>
              <a:buNone/>
            </a:pPr>
            <a:endParaRPr lang="uk-UA" sz="900" b="1" i="1" dirty="0" smtClean="0"/>
          </a:p>
          <a:p>
            <a:pPr>
              <a:buNone/>
            </a:pPr>
            <a:r>
              <a:rPr lang="uk-UA" sz="3500" b="1" i="1" dirty="0" smtClean="0"/>
              <a:t>Варіанти </a:t>
            </a:r>
            <a:r>
              <a:rPr lang="uk-UA" sz="3500" b="1" i="1" dirty="0" smtClean="0"/>
              <a:t>відповідей:</a:t>
            </a:r>
            <a:endParaRPr lang="ru-RU" sz="3500" dirty="0" smtClean="0"/>
          </a:p>
          <a:p>
            <a:pPr>
              <a:buNone/>
            </a:pPr>
            <a:r>
              <a:rPr lang="uk-UA" sz="3500" b="1" dirty="0" smtClean="0"/>
              <a:t>А.</a:t>
            </a:r>
            <a:r>
              <a:rPr lang="uk-UA" sz="3500" b="1" i="1" dirty="0" smtClean="0"/>
              <a:t> </a:t>
            </a:r>
            <a:r>
              <a:rPr lang="uk-UA" sz="3500" dirty="0" smtClean="0"/>
              <a:t>Члени правління  гаражно-будівельного кооперативу (ГБК)</a:t>
            </a:r>
            <a:endParaRPr lang="ru-RU" sz="3500" dirty="0" smtClean="0"/>
          </a:p>
          <a:p>
            <a:pPr>
              <a:buNone/>
            </a:pPr>
            <a:r>
              <a:rPr lang="uk-UA" sz="3500" b="1" dirty="0" smtClean="0"/>
              <a:t>В.</a:t>
            </a:r>
            <a:r>
              <a:rPr lang="uk-UA" sz="3500" i="1" dirty="0" smtClean="0"/>
              <a:t> </a:t>
            </a:r>
            <a:r>
              <a:rPr lang="uk-UA" sz="3500" dirty="0" smtClean="0"/>
              <a:t>Голова правління ГБК</a:t>
            </a:r>
            <a:endParaRPr lang="ru-RU" sz="3500" dirty="0" smtClean="0"/>
          </a:p>
          <a:p>
            <a:pPr>
              <a:buNone/>
            </a:pPr>
            <a:r>
              <a:rPr lang="uk-UA" sz="3500" b="1" dirty="0" smtClean="0"/>
              <a:t>С.</a:t>
            </a:r>
            <a:r>
              <a:rPr lang="uk-UA" sz="3500" i="1" dirty="0" smtClean="0"/>
              <a:t> </a:t>
            </a:r>
            <a:r>
              <a:rPr lang="uk-UA" sz="3500" dirty="0" smtClean="0"/>
              <a:t>Члени ГБК</a:t>
            </a:r>
            <a:endParaRPr lang="ru-RU" sz="3500" dirty="0" smtClean="0"/>
          </a:p>
          <a:p>
            <a:pPr>
              <a:buNone/>
            </a:pPr>
            <a:r>
              <a:rPr lang="en-US" sz="3500" b="1" dirty="0" smtClean="0"/>
              <a:t>D</a:t>
            </a:r>
            <a:r>
              <a:rPr lang="ru-RU" sz="3500" b="1" dirty="0" smtClean="0"/>
              <a:t>.</a:t>
            </a:r>
            <a:r>
              <a:rPr lang="uk-UA" sz="3500" dirty="0" smtClean="0"/>
              <a:t> Секретар правління ГБК</a:t>
            </a:r>
            <a:r>
              <a:rPr lang="uk-UA" sz="3500" b="1" dirty="0" smtClean="0"/>
              <a:t>            </a:t>
            </a:r>
            <a:endParaRPr lang="ru-RU" sz="3500" dirty="0" smtClean="0"/>
          </a:p>
          <a:p>
            <a:pPr>
              <a:buNone/>
            </a:pPr>
            <a:r>
              <a:rPr lang="uk-UA" sz="2800" b="1" dirty="0" smtClean="0"/>
              <a:t> </a:t>
            </a:r>
            <a:endParaRPr lang="ru-RU" sz="2800" dirty="0" smtClean="0"/>
          </a:p>
          <a:p>
            <a:pPr lvl="0">
              <a:buNone/>
            </a:pPr>
            <a:endParaRPr lang="uk-UA" sz="28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889833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345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7525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sz="4800" b="1" dirty="0" smtClean="0"/>
              <a:t>5. Чи можуть бути у розглядуваній ситуації суб’єктами адміністративного правопорушення, пов’язаного з корупцією:</a:t>
            </a:r>
            <a:endParaRPr lang="ru-RU" sz="4800" dirty="0" smtClean="0"/>
          </a:p>
          <a:p>
            <a:pPr>
              <a:buNone/>
            </a:pPr>
            <a:r>
              <a:rPr lang="uk-UA" sz="4800" b="1" i="1" dirty="0" smtClean="0"/>
              <a:t>Варіанти відповідей:</a:t>
            </a:r>
            <a:endParaRPr lang="ru-RU" sz="4800" dirty="0" smtClean="0"/>
          </a:p>
          <a:p>
            <a:pPr>
              <a:buNone/>
            </a:pPr>
            <a:r>
              <a:rPr lang="uk-UA" sz="4800" b="1" dirty="0" smtClean="0"/>
              <a:t>А.</a:t>
            </a:r>
            <a:r>
              <a:rPr lang="uk-UA" sz="4800" b="1" i="1" dirty="0" smtClean="0"/>
              <a:t> </a:t>
            </a:r>
            <a:r>
              <a:rPr lang="uk-UA" sz="4800" dirty="0" smtClean="0"/>
              <a:t>Секретар правління ГБК </a:t>
            </a:r>
            <a:endParaRPr lang="ru-RU" sz="4800" dirty="0" smtClean="0"/>
          </a:p>
          <a:p>
            <a:pPr>
              <a:buNone/>
            </a:pPr>
            <a:r>
              <a:rPr lang="uk-UA" sz="4800" b="1" dirty="0" smtClean="0"/>
              <a:t>В.</a:t>
            </a:r>
            <a:r>
              <a:rPr lang="uk-UA" sz="4800" i="1" dirty="0" smtClean="0"/>
              <a:t> </a:t>
            </a:r>
            <a:r>
              <a:rPr lang="uk-UA" sz="4800" dirty="0" smtClean="0"/>
              <a:t>Члени ГБК </a:t>
            </a:r>
            <a:endParaRPr lang="ru-RU" sz="4800" dirty="0" smtClean="0"/>
          </a:p>
          <a:p>
            <a:pPr>
              <a:buNone/>
            </a:pPr>
            <a:r>
              <a:rPr lang="uk-UA" sz="4800" b="1" dirty="0" smtClean="0"/>
              <a:t>С.</a:t>
            </a:r>
            <a:r>
              <a:rPr lang="uk-UA" sz="4800" i="1" dirty="0" smtClean="0"/>
              <a:t> </a:t>
            </a:r>
            <a:r>
              <a:rPr lang="uk-UA" sz="4800" dirty="0" smtClean="0"/>
              <a:t>Голова правління ГБК</a:t>
            </a:r>
            <a:endParaRPr lang="ru-RU" sz="4800" dirty="0" smtClean="0"/>
          </a:p>
          <a:p>
            <a:pPr>
              <a:buNone/>
            </a:pPr>
            <a:r>
              <a:rPr lang="en-US" sz="4800" b="1" dirty="0" smtClean="0"/>
              <a:t>D</a:t>
            </a:r>
            <a:r>
              <a:rPr lang="ru-RU" sz="4800" b="1" dirty="0" smtClean="0"/>
              <a:t>. </a:t>
            </a:r>
            <a:r>
              <a:rPr lang="uk-UA" sz="4800" dirty="0" smtClean="0"/>
              <a:t>Члени правління ГБК</a:t>
            </a:r>
            <a:endParaRPr lang="ru-RU" sz="4800" dirty="0" smtClean="0"/>
          </a:p>
          <a:p>
            <a:pPr marL="0" indent="0" algn="ctr">
              <a:buNone/>
            </a:pPr>
            <a:endParaRPr lang="ru-RU" sz="4500" b="1" dirty="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889833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9708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280920" cy="45365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3500" b="1" dirty="0" smtClean="0"/>
              <a:t>6. </a:t>
            </a:r>
            <a:r>
              <a:rPr lang="uk-UA" sz="3800" b="1" dirty="0" smtClean="0"/>
              <a:t>Чи відповідає поняттю «викривач» особа, яка повідомила про включення в члени ГБК сина </a:t>
            </a:r>
            <a:r>
              <a:rPr lang="uk-UA" sz="3800" b="1" dirty="0" err="1" smtClean="0"/>
              <a:t>Милосєрдова</a:t>
            </a:r>
            <a:r>
              <a:rPr lang="uk-UA" sz="3800" b="1" dirty="0" smtClean="0"/>
              <a:t>?</a:t>
            </a:r>
            <a:endParaRPr lang="ru-RU" sz="3500" dirty="0" smtClean="0"/>
          </a:p>
          <a:p>
            <a:pPr>
              <a:buNone/>
            </a:pPr>
            <a:endParaRPr lang="ru-RU" sz="1500" dirty="0" smtClean="0"/>
          </a:p>
          <a:p>
            <a:pPr>
              <a:buNone/>
            </a:pPr>
            <a:r>
              <a:rPr lang="uk-UA" sz="3000" b="1" i="1" dirty="0" smtClean="0"/>
              <a:t>Варіанти відповідей:</a:t>
            </a:r>
            <a:endParaRPr lang="ru-RU" sz="3000" dirty="0" smtClean="0"/>
          </a:p>
          <a:p>
            <a:pPr>
              <a:buNone/>
            </a:pPr>
            <a:r>
              <a:rPr lang="uk-UA" sz="3000" b="1" dirty="0" smtClean="0"/>
              <a:t>А.</a:t>
            </a:r>
            <a:r>
              <a:rPr lang="uk-UA" sz="3000" b="1" i="1" dirty="0" smtClean="0"/>
              <a:t> </a:t>
            </a:r>
            <a:r>
              <a:rPr lang="uk-UA" sz="3000" dirty="0" smtClean="0"/>
              <a:t>Так, відповідає. </a:t>
            </a:r>
            <a:endParaRPr lang="ru-RU" sz="3000" dirty="0" smtClean="0"/>
          </a:p>
          <a:p>
            <a:pPr>
              <a:buNone/>
            </a:pPr>
            <a:r>
              <a:rPr lang="uk-UA" sz="3000" b="1" dirty="0" smtClean="0"/>
              <a:t>В.</a:t>
            </a:r>
            <a:r>
              <a:rPr lang="uk-UA" sz="3000" i="1" dirty="0" smtClean="0"/>
              <a:t> </a:t>
            </a:r>
            <a:r>
              <a:rPr lang="uk-UA" sz="3000" dirty="0" smtClean="0"/>
              <a:t>Відповідає, якщо ця особа після зборів членів ГБК подала заяву в відповідні правоохоронні органи.</a:t>
            </a:r>
            <a:endParaRPr lang="ru-RU" sz="3000" dirty="0" smtClean="0"/>
          </a:p>
          <a:p>
            <a:pPr>
              <a:buNone/>
            </a:pPr>
            <a:r>
              <a:rPr lang="uk-UA" sz="3000" b="1" dirty="0" smtClean="0"/>
              <a:t>С.</a:t>
            </a:r>
            <a:r>
              <a:rPr lang="uk-UA" sz="3000" i="1" dirty="0" smtClean="0"/>
              <a:t> </a:t>
            </a:r>
            <a:r>
              <a:rPr lang="uk-UA" sz="3000" dirty="0" smtClean="0"/>
              <a:t>Ні, не відповідає.</a:t>
            </a:r>
            <a:endParaRPr lang="ru-RU" sz="3000" dirty="0" smtClean="0"/>
          </a:p>
          <a:p>
            <a:pPr>
              <a:buNone/>
            </a:pPr>
            <a:r>
              <a:rPr lang="en-US" sz="3000" b="1" dirty="0" smtClean="0"/>
              <a:t>D</a:t>
            </a:r>
            <a:r>
              <a:rPr lang="uk-UA" sz="3000" b="1" dirty="0" smtClean="0"/>
              <a:t>. </a:t>
            </a:r>
            <a:r>
              <a:rPr lang="uk-UA" sz="3000" dirty="0" smtClean="0"/>
              <a:t>Відповідає, якщо ця особа до проведення зборів членів ГБК подала заяву в відповідні правоохоронні органи. </a:t>
            </a:r>
            <a:endParaRPr lang="ru-RU" sz="3000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889833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9878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321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  <vt:lpstr>     Національна школа суддів України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WiZaRd</cp:lastModifiedBy>
  <cp:revision>84</cp:revision>
  <dcterms:modified xsi:type="dcterms:W3CDTF">2016-12-01T05:19:44Z</dcterms:modified>
</cp:coreProperties>
</file>